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C3618C-B9F1-BE97-60D1-610A6C15A77D}"/>
              </a:ext>
            </a:extLst>
          </p:cNvPr>
          <p:cNvSpPr/>
          <p:nvPr/>
        </p:nvSpPr>
        <p:spPr>
          <a:xfrm>
            <a:off x="1339913" y="1756373"/>
            <a:ext cx="2734146" cy="3834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EECEA-E4C8-A87B-6A95-827708D877CA}"/>
              </a:ext>
            </a:extLst>
          </p:cNvPr>
          <p:cNvSpPr txBox="1"/>
          <p:nvPr/>
        </p:nvSpPr>
        <p:spPr>
          <a:xfrm>
            <a:off x="1810693" y="3313568"/>
            <a:ext cx="16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붙이기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1156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507400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337195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596490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596490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1249378" y="5260063"/>
            <a:ext cx="9225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진행중인 모든 게임 루프의 연산에 관여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 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 </a:t>
            </a:r>
            <a:r>
              <a:rPr lang="ko-KR" altLang="en-US" sz="1600" dirty="0"/>
              <a:t>하고자 하였다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160837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en-US" altLang="ko-KR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9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514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88428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연산중인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1155</Words>
  <Application>Microsoft Office PowerPoint</Application>
  <PresentationFormat>와이드스크린</PresentationFormat>
  <Paragraphs>126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6</cp:revision>
  <dcterms:created xsi:type="dcterms:W3CDTF">2024-08-08T02:51:43Z</dcterms:created>
  <dcterms:modified xsi:type="dcterms:W3CDTF">2024-09-22T17:11:19Z</dcterms:modified>
</cp:coreProperties>
</file>